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7" r:id="rId4"/>
    <p:sldId id="261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65" r:id="rId13"/>
  </p:sldIdLst>
  <p:sldSz cx="18288000" cy="10287000"/>
  <p:notesSz cx="6858000" cy="9144000"/>
  <p:embeddedFontLst>
    <p:embeddedFont>
      <p:font typeface="NanumSquare Bold" panose="020B0600000101010101" pitchFamily="34" charset="-127"/>
      <p:regular r:id="rId15"/>
      <p:bold r:id="rId16"/>
      <p:italic r:id="rId17"/>
      <p:boldItalic r:id="rId18"/>
    </p:embeddedFont>
    <p:embeddedFont>
      <p:font typeface="Pretendard Black" panose="02000A03000000020004" pitchFamily="2" charset="-127"/>
      <p:bold r:id="rId19"/>
    </p:embeddedFont>
    <p:embeddedFont>
      <p:font typeface="Pretendard Light" panose="02000403000000020004" pitchFamily="2" charset="-127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9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 autoAdjust="0"/>
    <p:restoredTop sz="94638" autoAdjust="0"/>
  </p:normalViewPr>
  <p:slideViewPr>
    <p:cSldViewPr>
      <p:cViewPr>
        <p:scale>
          <a:sx n="100" d="100"/>
          <a:sy n="100" d="100"/>
        </p:scale>
        <p:origin x="280" y="-1200"/>
      </p:cViewPr>
      <p:guideLst>
        <p:guide orient="horz" pos="218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98E5DB-AEAA-4045-A49D-3C93C4BB658E}" type="datetimeFigureOut">
              <a:rPr lang="en-US" smtClean="0"/>
              <a:t>12/6/24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7F2D74-179B-D147-AA2E-D00D09E54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49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7F2D74-179B-D147-AA2E-D00D09E54BB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416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86B59-1567-B6BF-F590-5CF86EFDB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1E0D33-6465-0340-7399-B6C8CC0C39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AC15C0-F622-9672-DBA5-3D7D423D8D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56FB7-ABF6-ADB0-F1B3-7AF5C7FD76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7F2D74-179B-D147-AA2E-D00D09E54B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28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D3F1A-1EC3-117C-450B-B137E5F53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E3DB63-288B-12A0-2156-AE80156303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51364-288A-0396-6167-826EEA7AC6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7D0347-8CD4-A9D3-7185-2550F38B58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7F2D74-179B-D147-AA2E-D00D09E54BB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17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7AB82-38B7-2DB1-A9CD-89922C2D9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7B76EA-3D78-1988-70ED-9B3AE07F9C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BA55F3-D2BE-B854-ECB9-E10D58ED00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48BF87-DDF4-CC12-963E-70F45A113C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7F2D74-179B-D147-AA2E-D00D09E54BB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231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94969-FBC7-7072-6527-EDE70912A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ED63D0-8041-3A1B-EC7B-ADAAB0B475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BAC58C-BA1F-53C0-857D-C0845E804C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E6557-1BAE-BE52-671A-8D3A6E53B4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7F2D74-179B-D147-AA2E-D00D09E54BB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608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CBF59-B185-DA66-538B-D8303F7A1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DADB86-0261-7259-BADC-960FB106CB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D95B43-226A-002D-9F3C-F15E186700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C4E0D-E942-2B85-9EA9-0A046B3B38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7F2D74-179B-D147-AA2E-D00D09E54BB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643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3C1D0-65F6-88F2-5B69-FF0F12CBB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7E1C1E-654C-A963-19C7-4AF0F7FACA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D3EE2D-69C9-A959-F61F-EE511357CB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2A0B7-F12B-6887-6919-1943F8A67C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7F2D74-179B-D147-AA2E-D00D09E54BB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368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3000"/>
          </a:blip>
          <a:stretch>
            <a:fillRect/>
          </a:stretch>
        </p:blipFill>
        <p:spPr>
          <a:xfrm rot="2160000">
            <a:off x="3585065" y="-356092"/>
            <a:ext cx="10998200" cy="10845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-1500000">
            <a:off x="-5359400" y="-101600"/>
            <a:ext cx="10007600" cy="10007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-1500000">
            <a:off x="13487400" y="-63500"/>
            <a:ext cx="10007600" cy="10007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321300" y="4229100"/>
            <a:ext cx="7658100" cy="104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1300"/>
              </a:lnSpc>
            </a:pPr>
            <a:r>
              <a:rPr lang="en-US" sz="5800" b="1" i="0" u="none" strike="noStrike" spc="400" dirty="0">
                <a:solidFill>
                  <a:srgbClr val="FBF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Exploring and Modeling</a:t>
            </a:r>
          </a:p>
          <a:p>
            <a:pPr algn="ctr">
              <a:lnSpc>
                <a:spcPct val="91300"/>
              </a:lnSpc>
            </a:pPr>
            <a:r>
              <a:rPr lang="en-US" sz="5800" b="1" i="0" u="none" strike="noStrike" spc="400" dirty="0">
                <a:solidFill>
                  <a:srgbClr val="FBF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Mental Health Data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4CF0D51-7BFE-7EFC-DF18-F05294693CE3}"/>
              </a:ext>
            </a:extLst>
          </p:cNvPr>
          <p:cNvGrpSpPr/>
          <p:nvPr/>
        </p:nvGrpSpPr>
        <p:grpSpPr>
          <a:xfrm>
            <a:off x="14020800" y="647700"/>
            <a:ext cx="3810000" cy="457200"/>
            <a:chOff x="14020800" y="647700"/>
            <a:chExt cx="3810000" cy="45720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97000" y="698499"/>
              <a:ext cx="3657600" cy="378875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14020800" y="647700"/>
              <a:ext cx="38100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0470"/>
                </a:lnSpc>
              </a:pPr>
              <a:r>
                <a:rPr lang="en-US" b="0" i="0" u="none" strike="noStrike" dirty="0">
                  <a:solidFill>
                    <a:srgbClr val="FBFB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George Washington University</a:t>
              </a: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033000"/>
            <a:ext cx="18288000" cy="254000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A098AF4C-1F67-CD08-7E65-6991BE964F60}"/>
              </a:ext>
            </a:extLst>
          </p:cNvPr>
          <p:cNvSpPr txBox="1"/>
          <p:nvPr/>
        </p:nvSpPr>
        <p:spPr>
          <a:xfrm>
            <a:off x="6477000" y="6896100"/>
            <a:ext cx="5481340" cy="68716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931"/>
              </a:lnSpc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 12, 2024</a:t>
            </a: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AB787B7D-5398-5943-FD72-9252D84C152A}"/>
              </a:ext>
            </a:extLst>
          </p:cNvPr>
          <p:cNvSpPr txBox="1"/>
          <p:nvPr/>
        </p:nvSpPr>
        <p:spPr>
          <a:xfrm>
            <a:off x="457200" y="8267700"/>
            <a:ext cx="7191262" cy="14478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931"/>
              </a:lnSpc>
              <a:defRPr sz="4400" b="1" i="0" u="none" strike="noStrike">
                <a:solidFill>
                  <a:srgbClr val="5B554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2400" dirty="0"/>
              <a:t>Team 7 </a:t>
            </a:r>
          </a:p>
          <a:p>
            <a:r>
              <a:rPr lang="en-US" sz="2400" dirty="0" err="1"/>
              <a:t>Abiram</a:t>
            </a:r>
            <a:r>
              <a:rPr lang="en-US" sz="2400" dirty="0"/>
              <a:t> </a:t>
            </a:r>
            <a:r>
              <a:rPr lang="en-US" sz="2400" dirty="0" err="1"/>
              <a:t>Getei</a:t>
            </a:r>
            <a:r>
              <a:rPr lang="en-US" sz="2400" dirty="0"/>
              <a:t>, Haeyeon Jeong,</a:t>
            </a:r>
          </a:p>
          <a:p>
            <a:r>
              <a:rPr lang="en-US" sz="2400" dirty="0"/>
              <a:t>Sai Rachana </a:t>
            </a:r>
            <a:r>
              <a:rPr lang="en-US" sz="2400" dirty="0" err="1"/>
              <a:t>Kandikattu</a:t>
            </a:r>
            <a:r>
              <a:rPr lang="en-US" sz="2400" dirty="0"/>
              <a:t>, </a:t>
            </a:r>
            <a:r>
              <a:rPr lang="en-US" sz="2400" dirty="0" err="1"/>
              <a:t>Yonathan</a:t>
            </a:r>
            <a:r>
              <a:rPr lang="en-US" sz="2400" dirty="0"/>
              <a:t> </a:t>
            </a:r>
            <a:r>
              <a:rPr lang="en-US" sz="2400" dirty="0" err="1"/>
              <a:t>Shimelis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14D0C-B510-F82C-3F44-90E5190D4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62F5584-541E-94D2-AF37-0983202AF6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-12700" y="0"/>
            <a:ext cx="18288000" cy="10287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0FFF444-FEAE-82F1-55FB-F225A855D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33000"/>
            <a:ext cx="18288000" cy="2540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C2B7525D-D013-5A08-AE3C-BED55873277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812EBE9D-D2C1-8752-79E0-1BD85B6AE5F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252FEDC4-9109-90CA-595F-C43C76635FE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01459939-5F97-55C1-DAA2-A6EDDE0E0FC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CDAA2C6-A799-0697-D007-7B9704CE608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>
            <a:extLst>
              <a:ext uri="{FF2B5EF4-FFF2-40B4-BE49-F238E27FC236}">
                <a16:creationId xmlns:a16="http://schemas.microsoft.com/office/drawing/2014/main" id="{CAB79B6B-F30A-3DA1-7DB0-AFE3D3CAB3E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DA494387-6900-9E70-EE0B-F43DF57A1D8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32EA2BB2-E36A-78CB-65E0-414E0C4AC23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7" name="Group 37">
            <a:extLst>
              <a:ext uri="{FF2B5EF4-FFF2-40B4-BE49-F238E27FC236}">
                <a16:creationId xmlns:a16="http://schemas.microsoft.com/office/drawing/2014/main" id="{0D37DB8F-5ED1-B764-3C7E-11B04731CF9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AF6BD9C-6ACE-DA73-A44C-B97E46F08DFD}"/>
              </a:ext>
            </a:extLst>
          </p:cNvPr>
          <p:cNvGrpSpPr/>
          <p:nvPr/>
        </p:nvGrpSpPr>
        <p:grpSpPr>
          <a:xfrm>
            <a:off x="457200" y="723900"/>
            <a:ext cx="7239000" cy="732573"/>
            <a:chOff x="457200" y="723900"/>
            <a:chExt cx="3429000" cy="732573"/>
          </a:xfrm>
        </p:grpSpPr>
        <p:sp>
          <p:nvSpPr>
            <p:cNvPr id="44" name="TextBox 2">
              <a:extLst>
                <a:ext uri="{FF2B5EF4-FFF2-40B4-BE49-F238E27FC236}">
                  <a16:creationId xmlns:a16="http://schemas.microsoft.com/office/drawing/2014/main" id="{B6CBABD8-A5BE-0E39-AB58-85EAF80D1BAA}"/>
                </a:ext>
              </a:extLst>
            </p:cNvPr>
            <p:cNvSpPr txBox="1"/>
            <p:nvPr/>
          </p:nvSpPr>
          <p:spPr>
            <a:xfrm>
              <a:off x="457200" y="723900"/>
              <a:ext cx="34290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91300"/>
                </a:lnSpc>
              </a:pPr>
              <a:r>
                <a:rPr lang="en-US" sz="4000" b="1" i="0" u="none" strike="noStrike" spc="-100" dirty="0">
                  <a:solidFill>
                    <a:srgbClr val="3A9D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 Modeling and Evaluation</a:t>
              </a:r>
            </a:p>
          </p:txBody>
        </p:sp>
        <p:sp>
          <p:nvSpPr>
            <p:cNvPr id="46" name="TextBox 3">
              <a:extLst>
                <a:ext uri="{FF2B5EF4-FFF2-40B4-BE49-F238E27FC236}">
                  <a16:creationId xmlns:a16="http://schemas.microsoft.com/office/drawing/2014/main" id="{93EDF2F2-7E7C-3040-A3B2-53706E816180}"/>
                </a:ext>
              </a:extLst>
            </p:cNvPr>
            <p:cNvSpPr txBox="1"/>
            <p:nvPr/>
          </p:nvSpPr>
          <p:spPr>
            <a:xfrm>
              <a:off x="609600" y="1104900"/>
              <a:ext cx="2253262" cy="35157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2464"/>
                </a:lnSpc>
              </a:pPr>
              <a:r>
                <a:rPr lang="en-US" sz="1887" dirty="0">
                  <a:solidFill>
                    <a:srgbClr val="827A73"/>
                  </a:solidFill>
                  <a:latin typeface="NanumSquare Bold"/>
                </a:rPr>
                <a:t>Part 3 Feature Importance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9313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554E5-692C-237D-A2E4-28EA6AF2C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05C0B90-2AAB-6BD5-C055-1D4F88AE29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-12700" y="0"/>
            <a:ext cx="18288000" cy="10287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6500C40-C52E-C1B2-3C68-CE1E74C88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33000"/>
            <a:ext cx="18288000" cy="2540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4946A1BB-6D5E-8D5C-E249-B78705414E3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9B7F5FB0-F02A-8742-90E0-E45F5445B28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688B7EAA-EB2B-D6BA-A494-0CCE6F8D2A0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8BB9DB90-162A-EA5A-03BC-80F2362B266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1E90726B-1F02-3EC3-9F07-54E2F7F5BA0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>
            <a:extLst>
              <a:ext uri="{FF2B5EF4-FFF2-40B4-BE49-F238E27FC236}">
                <a16:creationId xmlns:a16="http://schemas.microsoft.com/office/drawing/2014/main" id="{0D4CC2B6-33D8-E610-F117-44E44444578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5363DD86-0D6E-44E1-FADD-FACC2A6E741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71C3A364-31C5-2C77-00F7-C2C4FA60D96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7" name="Group 37">
            <a:extLst>
              <a:ext uri="{FF2B5EF4-FFF2-40B4-BE49-F238E27FC236}">
                <a16:creationId xmlns:a16="http://schemas.microsoft.com/office/drawing/2014/main" id="{6E21D802-2FC6-4F6A-B468-A41C64E0F3E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3BEBA7F-7C8B-ED65-6BB8-1D1316574F0A}"/>
              </a:ext>
            </a:extLst>
          </p:cNvPr>
          <p:cNvGrpSpPr/>
          <p:nvPr/>
        </p:nvGrpSpPr>
        <p:grpSpPr>
          <a:xfrm>
            <a:off x="457200" y="723900"/>
            <a:ext cx="7239000" cy="732573"/>
            <a:chOff x="457200" y="723900"/>
            <a:chExt cx="3429000" cy="732573"/>
          </a:xfrm>
        </p:grpSpPr>
        <p:sp>
          <p:nvSpPr>
            <p:cNvPr id="44" name="TextBox 2">
              <a:extLst>
                <a:ext uri="{FF2B5EF4-FFF2-40B4-BE49-F238E27FC236}">
                  <a16:creationId xmlns:a16="http://schemas.microsoft.com/office/drawing/2014/main" id="{1695232A-D386-5F4F-B0E4-72EC5EFE418F}"/>
                </a:ext>
              </a:extLst>
            </p:cNvPr>
            <p:cNvSpPr txBox="1"/>
            <p:nvPr/>
          </p:nvSpPr>
          <p:spPr>
            <a:xfrm>
              <a:off x="457200" y="723900"/>
              <a:ext cx="34290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91300"/>
                </a:lnSpc>
              </a:pPr>
              <a:r>
                <a:rPr lang="en-US" sz="4000" b="1" i="0" u="none" strike="noStrike" spc="-100" dirty="0">
                  <a:solidFill>
                    <a:srgbClr val="3A9D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 Conclusion</a:t>
              </a:r>
            </a:p>
          </p:txBody>
        </p:sp>
        <p:sp>
          <p:nvSpPr>
            <p:cNvPr id="46" name="TextBox 3">
              <a:extLst>
                <a:ext uri="{FF2B5EF4-FFF2-40B4-BE49-F238E27FC236}">
                  <a16:creationId xmlns:a16="http://schemas.microsoft.com/office/drawing/2014/main" id="{45C97313-2435-9E36-7E04-E7950B1A07A2}"/>
                </a:ext>
              </a:extLst>
            </p:cNvPr>
            <p:cNvSpPr txBox="1"/>
            <p:nvPr/>
          </p:nvSpPr>
          <p:spPr>
            <a:xfrm>
              <a:off x="609600" y="1104900"/>
              <a:ext cx="2253262" cy="35157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2464"/>
                </a:lnSpc>
              </a:pPr>
              <a:r>
                <a:rPr lang="en-US" sz="1887" dirty="0" err="1">
                  <a:solidFill>
                    <a:srgbClr val="827A73"/>
                  </a:solidFill>
                  <a:latin typeface="NanumSquare Bold"/>
                </a:rPr>
                <a:t>xxxxxx</a:t>
              </a:r>
              <a:endParaRPr lang="en-US" sz="1887" dirty="0">
                <a:solidFill>
                  <a:srgbClr val="827A73"/>
                </a:solidFill>
                <a:latin typeface="NanumSquare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012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9D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3000"/>
          </a:blip>
          <a:stretch>
            <a:fillRect/>
          </a:stretch>
        </p:blipFill>
        <p:spPr>
          <a:xfrm rot="2160000">
            <a:off x="8039100" y="723900"/>
            <a:ext cx="19062700" cy="2301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 rot="-1500000">
            <a:off x="-5969000" y="-6146800"/>
            <a:ext cx="10414000" cy="1041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0" y="9321800"/>
            <a:ext cx="16256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9321800"/>
            <a:ext cx="160401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90600" y="9182100"/>
            <a:ext cx="2146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 dirty="0">
                <a:solidFill>
                  <a:srgbClr val="FBFBFB"/>
                </a:solidFill>
                <a:latin typeface="Pretendard Light"/>
              </a:rPr>
              <a:t>Team 7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2" name="TextBox 12"/>
          <p:cNvSpPr txBox="1"/>
          <p:nvPr/>
        </p:nvSpPr>
        <p:spPr>
          <a:xfrm>
            <a:off x="990600" y="3632200"/>
            <a:ext cx="6578600" cy="146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2210"/>
              </a:lnSpc>
            </a:pPr>
            <a:r>
              <a:rPr lang="en-US" sz="8200" b="0" i="0" u="none" strike="noStrike" dirty="0">
                <a:solidFill>
                  <a:srgbClr val="FBFBFB"/>
                </a:solidFill>
                <a:latin typeface="Pretendard Black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9D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467600" y="1333500"/>
            <a:ext cx="3429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4000" b="1" i="0" u="none" strike="noStrike" spc="-100" dirty="0">
                <a:solidFill>
                  <a:srgbClr val="FBF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715000" y="3086100"/>
            <a:ext cx="68580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859"/>
              </a:lnSpc>
            </a:pPr>
            <a:r>
              <a:rPr lang="en-US" altLang="ko-KR" sz="2800" b="0" i="0" u="none" strike="noStrike" spc="-100" dirty="0" err="1">
                <a:solidFill>
                  <a:srgbClr val="FBFBFB"/>
                </a:solidFill>
                <a:latin typeface="Arial" panose="020B0604020202020204" pitchFamily="34" charset="0"/>
                <a:ea typeface="Pretendard Regular"/>
                <a:cs typeface="Arial" panose="020B0604020202020204" pitchFamily="34" charset="0"/>
              </a:rPr>
              <a:t>abc</a:t>
            </a:r>
            <a:endParaRPr lang="en-US" altLang="ko-KR" sz="2800" b="0" i="0" u="none" strike="noStrike" spc="-100" dirty="0">
              <a:solidFill>
                <a:srgbClr val="FBFBFB"/>
              </a:solidFill>
              <a:latin typeface="Arial" panose="020B0604020202020204" pitchFamily="34" charset="0"/>
              <a:ea typeface="Pretendard Regular"/>
              <a:cs typeface="Arial" panose="020B0604020202020204" pitchFamily="34" charset="0"/>
            </a:endParaRPr>
          </a:p>
          <a:p>
            <a:pPr lvl="0" algn="ctr">
              <a:lnSpc>
                <a:spcPct val="117859"/>
              </a:lnSpc>
            </a:pPr>
            <a:r>
              <a:rPr lang="en-US" sz="2800" spc="-100" dirty="0" err="1">
                <a:solidFill>
                  <a:srgbClr val="FBFBFB"/>
                </a:solidFill>
                <a:latin typeface="Arial" panose="020B0604020202020204" pitchFamily="34" charset="0"/>
                <a:ea typeface="Pretendard Regular"/>
                <a:cs typeface="Arial" panose="020B0604020202020204" pitchFamily="34" charset="0"/>
              </a:rPr>
              <a:t>efg</a:t>
            </a:r>
            <a:r>
              <a:rPr lang="en-US" sz="2800" spc="-100" dirty="0">
                <a:solidFill>
                  <a:srgbClr val="FBFBFB"/>
                </a:solidFill>
                <a:latin typeface="Arial" panose="020B0604020202020204" pitchFamily="34" charset="0"/>
                <a:ea typeface="Pretendard Regular"/>
                <a:cs typeface="Arial" panose="020B0604020202020204" pitchFamily="34" charset="0"/>
              </a:rPr>
              <a:t>…</a:t>
            </a:r>
            <a:endParaRPr lang="en-US" sz="2800" b="0" i="0" u="none" strike="noStrike" spc="-100" dirty="0">
              <a:solidFill>
                <a:srgbClr val="FBFB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-2147483648" y="2147483647"/>
            <a:ext cx="2147483647" cy="38100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9486900"/>
            <a:ext cx="18470880" cy="4368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25B30-9938-5731-97CB-6B7D2D139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92348C2-EE12-90C3-A950-89B77C5104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 rot="16200000">
            <a:off x="-6070311" y="-8979189"/>
            <a:ext cx="26344302" cy="2761488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451991C-9A5E-839E-867D-DB5F46F92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33000"/>
            <a:ext cx="18288000" cy="254000"/>
          </a:xfrm>
          <a:prstGeom prst="rect">
            <a:avLst/>
          </a:prstGeom>
        </p:spPr>
      </p:pic>
      <p:grpSp>
        <p:nvGrpSpPr>
          <p:cNvPr id="16" name="Group 16">
            <a:extLst>
              <a:ext uri="{FF2B5EF4-FFF2-40B4-BE49-F238E27FC236}">
                <a16:creationId xmlns:a16="http://schemas.microsoft.com/office/drawing/2014/main" id="{C2B88AA6-691C-6FD2-A33F-99950960497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0" name="TextBox 2">
            <a:extLst>
              <a:ext uri="{FF2B5EF4-FFF2-40B4-BE49-F238E27FC236}">
                <a16:creationId xmlns:a16="http://schemas.microsoft.com/office/drawing/2014/main" id="{CB713260-0B0D-8DBD-85FD-33749A836AD5}"/>
              </a:ext>
            </a:extLst>
          </p:cNvPr>
          <p:cNvSpPr txBox="1"/>
          <p:nvPr/>
        </p:nvSpPr>
        <p:spPr>
          <a:xfrm>
            <a:off x="457200" y="1104900"/>
            <a:ext cx="3429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1300"/>
              </a:lnSpc>
            </a:pPr>
            <a:r>
              <a:rPr lang="en-US" sz="4000" b="1" i="0" u="none" strike="noStrike" spc="-100" dirty="0">
                <a:solidFill>
                  <a:srgbClr val="3A9D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F47E662-6D35-564C-C064-E65E6BF6AF65}"/>
              </a:ext>
            </a:extLst>
          </p:cNvPr>
          <p:cNvSpPr txBox="1"/>
          <p:nvPr/>
        </p:nvSpPr>
        <p:spPr>
          <a:xfrm>
            <a:off x="4906038" y="3263832"/>
            <a:ext cx="9114761" cy="241306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4580"/>
              </a:lnSpc>
            </a:pPr>
            <a:r>
              <a:rPr lang="en-US" sz="3600" b="1" spc="-126" dirty="0">
                <a:solidFill>
                  <a:srgbClr val="999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01. </a:t>
            </a:r>
            <a:r>
              <a:rPr lang="en-US" sz="3600" b="1" spc="-126" dirty="0">
                <a:solidFill>
                  <a:srgbClr val="999597"/>
                </a:solidFill>
                <a:latin typeface="Arial" panose="020B0604020202020204" pitchFamily="34" charset="0"/>
                <a:ea typeface="NanumSquare Bold"/>
                <a:cs typeface="Arial" panose="020B0604020202020204" pitchFamily="34" charset="0"/>
              </a:rPr>
              <a:t>Goals</a:t>
            </a:r>
            <a:endParaRPr lang="ko-KR" altLang="en-US" sz="3600" b="1" spc="-126" dirty="0">
              <a:solidFill>
                <a:srgbClr val="999597"/>
              </a:solidFill>
              <a:latin typeface="Arial" panose="020B0604020202020204" pitchFamily="34" charset="0"/>
              <a:ea typeface="NanumSquare Bold"/>
              <a:cs typeface="Arial" panose="020B0604020202020204" pitchFamily="34" charset="0"/>
            </a:endParaRPr>
          </a:p>
          <a:p>
            <a:pPr lvl="0" algn="l">
              <a:lnSpc>
                <a:spcPct val="104580"/>
              </a:lnSpc>
            </a:pPr>
            <a:endParaRPr lang="ko-KR" altLang="en-US" sz="3600" b="1" spc="-126" dirty="0">
              <a:solidFill>
                <a:srgbClr val="999597"/>
              </a:solidFill>
              <a:latin typeface="Arial" panose="020B0604020202020204" pitchFamily="34" charset="0"/>
              <a:ea typeface="NanumSquare Bold"/>
              <a:cs typeface="Arial" panose="020B0604020202020204" pitchFamily="34" charset="0"/>
            </a:endParaRPr>
          </a:p>
          <a:p>
            <a:pPr lvl="0" algn="l">
              <a:lnSpc>
                <a:spcPct val="104580"/>
              </a:lnSpc>
            </a:pPr>
            <a:r>
              <a:rPr lang="en-US" sz="3600" b="1" spc="-126" dirty="0">
                <a:solidFill>
                  <a:srgbClr val="999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02. </a:t>
            </a:r>
            <a:r>
              <a:rPr lang="en-US" sz="3600" b="1" spc="-126" dirty="0">
                <a:solidFill>
                  <a:srgbClr val="999597"/>
                </a:solidFill>
                <a:latin typeface="Arial" panose="020B0604020202020204" pitchFamily="34" charset="0"/>
                <a:ea typeface="NanumSquare Bold"/>
                <a:cs typeface="Arial" panose="020B0604020202020204" pitchFamily="34" charset="0"/>
              </a:rPr>
              <a:t>Dataset Overview</a:t>
            </a:r>
            <a:endParaRPr lang="ko-KR" altLang="en-US" sz="3600" b="1" spc="-126" dirty="0">
              <a:solidFill>
                <a:srgbClr val="999597"/>
              </a:solidFill>
              <a:latin typeface="Arial" panose="020B0604020202020204" pitchFamily="34" charset="0"/>
              <a:ea typeface="NanumSquare Bold"/>
              <a:cs typeface="Arial" panose="020B0604020202020204" pitchFamily="34" charset="0"/>
            </a:endParaRPr>
          </a:p>
          <a:p>
            <a:pPr lvl="0" algn="l">
              <a:lnSpc>
                <a:spcPct val="104580"/>
              </a:lnSpc>
            </a:pPr>
            <a:endParaRPr lang="ko-KR" altLang="en-US" sz="3600" b="1" spc="-126" dirty="0">
              <a:solidFill>
                <a:srgbClr val="999597"/>
              </a:solidFill>
              <a:latin typeface="Arial" panose="020B0604020202020204" pitchFamily="34" charset="0"/>
              <a:ea typeface="NanumSquare Bold"/>
              <a:cs typeface="Arial" panose="020B0604020202020204" pitchFamily="34" charset="0"/>
            </a:endParaRPr>
          </a:p>
          <a:p>
            <a:pPr lvl="0" algn="l">
              <a:lnSpc>
                <a:spcPct val="104580"/>
              </a:lnSpc>
            </a:pPr>
            <a:r>
              <a:rPr lang="en-US" sz="3600" b="1" spc="-126" dirty="0">
                <a:solidFill>
                  <a:srgbClr val="999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03. </a:t>
            </a:r>
            <a:r>
              <a:rPr lang="en-US" sz="3600" b="1" spc="-126" dirty="0">
                <a:solidFill>
                  <a:srgbClr val="999597"/>
                </a:solidFill>
                <a:latin typeface="Arial" panose="020B0604020202020204" pitchFamily="34" charset="0"/>
                <a:ea typeface="NanumSquare Bold"/>
                <a:cs typeface="Arial" panose="020B0604020202020204" pitchFamily="34" charset="0"/>
              </a:rPr>
              <a:t>Modeling and Evaluations</a:t>
            </a:r>
            <a:endParaRPr lang="ko-KR" altLang="en-US" sz="3600" b="1" spc="-126" dirty="0">
              <a:solidFill>
                <a:srgbClr val="999597"/>
              </a:solidFill>
              <a:latin typeface="Arial" panose="020B0604020202020204" pitchFamily="34" charset="0"/>
              <a:ea typeface="NanumSquare Bold"/>
              <a:cs typeface="Arial" panose="020B0604020202020204" pitchFamily="34" charset="0"/>
            </a:endParaRPr>
          </a:p>
          <a:p>
            <a:pPr lvl="0" algn="l">
              <a:lnSpc>
                <a:spcPct val="104580"/>
              </a:lnSpc>
            </a:pPr>
            <a:endParaRPr lang="ko-KR" altLang="en-US" sz="3600" b="1" spc="-126" dirty="0">
              <a:solidFill>
                <a:srgbClr val="999597"/>
              </a:solidFill>
              <a:latin typeface="Arial" panose="020B0604020202020204" pitchFamily="34" charset="0"/>
              <a:ea typeface="NanumSquare Bold"/>
              <a:cs typeface="Arial" panose="020B0604020202020204" pitchFamily="34" charset="0"/>
            </a:endParaRPr>
          </a:p>
          <a:p>
            <a:pPr lvl="0" algn="l">
              <a:lnSpc>
                <a:spcPct val="104580"/>
              </a:lnSpc>
            </a:pPr>
            <a:r>
              <a:rPr lang="en-US" sz="3600" b="1" spc="-126" dirty="0">
                <a:solidFill>
                  <a:srgbClr val="999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04. </a:t>
            </a:r>
            <a:r>
              <a:rPr lang="en-US" altLang="ko-KR" sz="3600" b="1" spc="-126" dirty="0">
                <a:solidFill>
                  <a:srgbClr val="999597"/>
                </a:solidFill>
                <a:latin typeface="Arial" panose="020B0604020202020204" pitchFamily="34" charset="0"/>
                <a:ea typeface="NanumSquare Bold"/>
                <a:cs typeface="Arial" panose="020B0604020202020204" pitchFamily="34" charset="0"/>
              </a:rPr>
              <a:t>Conclusions</a:t>
            </a:r>
            <a:endParaRPr lang="ko-KR" altLang="en-US" sz="3600" b="1" spc="-126" dirty="0">
              <a:solidFill>
                <a:srgbClr val="999597"/>
              </a:solidFill>
              <a:latin typeface="Arial" panose="020B0604020202020204" pitchFamily="34" charset="0"/>
              <a:ea typeface="NanumSquare Bold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249A3D2-B283-7BF8-83F2-014DC3E624E1}"/>
              </a:ext>
            </a:extLst>
          </p:cNvPr>
          <p:cNvGrpSpPr/>
          <p:nvPr/>
        </p:nvGrpSpPr>
        <p:grpSpPr>
          <a:xfrm>
            <a:off x="4297598" y="1485900"/>
            <a:ext cx="264025" cy="6126480"/>
            <a:chOff x="4374130" y="1574798"/>
            <a:chExt cx="216413" cy="5033883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EC4F67DC-985A-4DAF-6746-596DE50CE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1987687" y="4059779"/>
              <a:ext cx="5033883" cy="63922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DA79CE4-CFBD-FA31-EBA8-A1AC0CEB72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4130" y="2513955"/>
              <a:ext cx="216408" cy="216408"/>
            </a:xfrm>
            <a:prstGeom prst="ellipse">
              <a:avLst/>
            </a:prstGeom>
            <a:solidFill>
              <a:srgbClr val="3A9D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918901B-2304-E520-B6D6-B67BAAABC6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4130" y="3453113"/>
              <a:ext cx="216408" cy="216408"/>
            </a:xfrm>
            <a:prstGeom prst="ellipse">
              <a:avLst/>
            </a:prstGeom>
            <a:solidFill>
              <a:srgbClr val="3A9D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0108579-6FF5-90AC-C97E-454617231A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4130" y="4394195"/>
              <a:ext cx="216408" cy="216408"/>
            </a:xfrm>
            <a:prstGeom prst="ellipse">
              <a:avLst/>
            </a:prstGeom>
            <a:solidFill>
              <a:srgbClr val="3A9D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D7138AA-4A84-6D55-D457-F5C6230587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4135" y="5308595"/>
              <a:ext cx="216408" cy="216408"/>
            </a:xfrm>
            <a:prstGeom prst="ellipse">
              <a:avLst/>
            </a:prstGeom>
            <a:solidFill>
              <a:srgbClr val="3A9D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1337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33000"/>
            <a:ext cx="18288000" cy="2540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7F97F1C-59A2-6095-46D2-A7BF00084159}"/>
              </a:ext>
            </a:extLst>
          </p:cNvPr>
          <p:cNvGrpSpPr/>
          <p:nvPr/>
        </p:nvGrpSpPr>
        <p:grpSpPr>
          <a:xfrm>
            <a:off x="457200" y="723900"/>
            <a:ext cx="3429000" cy="732573"/>
            <a:chOff x="457200" y="723900"/>
            <a:chExt cx="3429000" cy="732573"/>
          </a:xfrm>
        </p:grpSpPr>
        <p:sp>
          <p:nvSpPr>
            <p:cNvPr id="44" name="TextBox 2">
              <a:extLst>
                <a:ext uri="{FF2B5EF4-FFF2-40B4-BE49-F238E27FC236}">
                  <a16:creationId xmlns:a16="http://schemas.microsoft.com/office/drawing/2014/main" id="{4E110678-A7DD-CCEF-8403-06C8DE02FB08}"/>
                </a:ext>
              </a:extLst>
            </p:cNvPr>
            <p:cNvSpPr txBox="1"/>
            <p:nvPr/>
          </p:nvSpPr>
          <p:spPr>
            <a:xfrm>
              <a:off x="457200" y="723900"/>
              <a:ext cx="34290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91300"/>
                </a:lnSpc>
              </a:pPr>
              <a:r>
                <a:rPr lang="en-US" sz="4000" b="1" i="0" u="none" strike="noStrike" spc="-100" dirty="0">
                  <a:solidFill>
                    <a:srgbClr val="3A9D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 Goals</a:t>
              </a:r>
            </a:p>
          </p:txBody>
        </p:sp>
        <p:sp>
          <p:nvSpPr>
            <p:cNvPr id="46" name="TextBox 3">
              <a:extLst>
                <a:ext uri="{FF2B5EF4-FFF2-40B4-BE49-F238E27FC236}">
                  <a16:creationId xmlns:a16="http://schemas.microsoft.com/office/drawing/2014/main" id="{B5BC0FF8-00BA-AFEC-221F-24044330EE2D}"/>
                </a:ext>
              </a:extLst>
            </p:cNvPr>
            <p:cNvSpPr txBox="1"/>
            <p:nvPr/>
          </p:nvSpPr>
          <p:spPr>
            <a:xfrm>
              <a:off x="609600" y="1104900"/>
              <a:ext cx="2253262" cy="35157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2464"/>
                </a:lnSpc>
              </a:pPr>
              <a:r>
                <a:rPr lang="en-US" sz="1887" dirty="0">
                  <a:solidFill>
                    <a:srgbClr val="827A73"/>
                  </a:solidFill>
                  <a:latin typeface="NanumSquare Bold"/>
                </a:rPr>
                <a:t>SMART Questions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4BF3A-FAC7-0456-A4AA-C7A237DE1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ED3985B-8E05-E0E4-C9E4-9320BADA69E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F4DDCC1-A11D-2542-5D58-62DEE7243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33000"/>
            <a:ext cx="18288000" cy="2540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6E00FD58-DC31-890F-E25C-9643DE5643C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AEE56752-E7D2-2BC9-7383-F8F1D37BC22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B686C19F-F2FF-98F9-E67B-BC0B30D49E0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BA5E1432-AAE2-6A9B-7B52-BBA4B10C48E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4CB0D8EE-EC1D-F0FD-F290-E159FA456F0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>
            <a:extLst>
              <a:ext uri="{FF2B5EF4-FFF2-40B4-BE49-F238E27FC236}">
                <a16:creationId xmlns:a16="http://schemas.microsoft.com/office/drawing/2014/main" id="{FE641A60-56CB-8C47-4A50-FB4AC068646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A42E25B6-8A2D-F847-0B13-C4C5F9E08F9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B841F348-9DAF-520D-A9AD-F3F923F53E3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7" name="Group 37">
            <a:extLst>
              <a:ext uri="{FF2B5EF4-FFF2-40B4-BE49-F238E27FC236}">
                <a16:creationId xmlns:a16="http://schemas.microsoft.com/office/drawing/2014/main" id="{9BFF0FBF-0F54-F58B-4E69-C79B1D78BAC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9CF712E-1EC6-0EF5-591E-87C1B48C2A5C}"/>
              </a:ext>
            </a:extLst>
          </p:cNvPr>
          <p:cNvGrpSpPr/>
          <p:nvPr/>
        </p:nvGrpSpPr>
        <p:grpSpPr>
          <a:xfrm>
            <a:off x="457200" y="723900"/>
            <a:ext cx="5715000" cy="732573"/>
            <a:chOff x="457200" y="723900"/>
            <a:chExt cx="3429000" cy="732573"/>
          </a:xfrm>
        </p:grpSpPr>
        <p:sp>
          <p:nvSpPr>
            <p:cNvPr id="44" name="TextBox 2">
              <a:extLst>
                <a:ext uri="{FF2B5EF4-FFF2-40B4-BE49-F238E27FC236}">
                  <a16:creationId xmlns:a16="http://schemas.microsoft.com/office/drawing/2014/main" id="{A5E510C4-73E8-F6BA-DD56-DC63EB81155D}"/>
                </a:ext>
              </a:extLst>
            </p:cNvPr>
            <p:cNvSpPr txBox="1"/>
            <p:nvPr/>
          </p:nvSpPr>
          <p:spPr>
            <a:xfrm>
              <a:off x="457200" y="723900"/>
              <a:ext cx="34290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91300"/>
                </a:lnSpc>
              </a:pPr>
              <a:r>
                <a:rPr lang="en-US" sz="4000" b="1" i="0" u="none" strike="noStrike" spc="-100" dirty="0">
                  <a:solidFill>
                    <a:srgbClr val="3A9D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 Dataset Overview</a:t>
              </a:r>
            </a:p>
          </p:txBody>
        </p:sp>
        <p:sp>
          <p:nvSpPr>
            <p:cNvPr id="46" name="TextBox 3">
              <a:extLst>
                <a:ext uri="{FF2B5EF4-FFF2-40B4-BE49-F238E27FC236}">
                  <a16:creationId xmlns:a16="http://schemas.microsoft.com/office/drawing/2014/main" id="{4F824EA1-12DF-6E43-94FA-13A392F3EA85}"/>
                </a:ext>
              </a:extLst>
            </p:cNvPr>
            <p:cNvSpPr txBox="1"/>
            <p:nvPr/>
          </p:nvSpPr>
          <p:spPr>
            <a:xfrm>
              <a:off x="609600" y="1104900"/>
              <a:ext cx="2253262" cy="35157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2464"/>
                </a:lnSpc>
              </a:pPr>
              <a:r>
                <a:rPr lang="en-US" sz="1887" dirty="0">
                  <a:solidFill>
                    <a:srgbClr val="827A73"/>
                  </a:solidFill>
                  <a:latin typeface="NanumSquare Bold"/>
                </a:rPr>
                <a:t>Part 1 The dataset + Data Cleaning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1047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B0873-8FF8-9FE1-D071-22649496A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C304B33-2284-E8A5-9B83-D6A081C2FBA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A21F36E-E7E0-27A5-3785-F194EA96B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33000"/>
            <a:ext cx="18288000" cy="2540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0E635E50-F8A8-E1A5-CFE5-6DE09D444DC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E911CCB4-0051-BE27-4D52-54FE8CF1BB2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058F8F50-7B2C-20B8-AB86-6D096274D77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3EB14738-10B4-9DBB-79D7-6FEF7DAEDE4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28AFDCA2-CF10-05DF-5DE6-1BBD2284BCA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>
            <a:extLst>
              <a:ext uri="{FF2B5EF4-FFF2-40B4-BE49-F238E27FC236}">
                <a16:creationId xmlns:a16="http://schemas.microsoft.com/office/drawing/2014/main" id="{2A83F0E4-65C5-59AF-9B1F-3FDF7C80592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459917F6-8C43-16A6-A371-ECE5DF8A4EF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5BD95BD4-AAAB-56DF-482B-D3648C588E9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7" name="Group 37">
            <a:extLst>
              <a:ext uri="{FF2B5EF4-FFF2-40B4-BE49-F238E27FC236}">
                <a16:creationId xmlns:a16="http://schemas.microsoft.com/office/drawing/2014/main" id="{BCF3077E-1AEC-8AEF-CF03-54CDAD22076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FAFB68D-EE20-307D-3698-FFF4D904890A}"/>
              </a:ext>
            </a:extLst>
          </p:cNvPr>
          <p:cNvGrpSpPr/>
          <p:nvPr/>
        </p:nvGrpSpPr>
        <p:grpSpPr>
          <a:xfrm>
            <a:off x="457200" y="723900"/>
            <a:ext cx="5715000" cy="732573"/>
            <a:chOff x="457200" y="723900"/>
            <a:chExt cx="3429000" cy="732573"/>
          </a:xfrm>
        </p:grpSpPr>
        <p:sp>
          <p:nvSpPr>
            <p:cNvPr id="44" name="TextBox 2">
              <a:extLst>
                <a:ext uri="{FF2B5EF4-FFF2-40B4-BE49-F238E27FC236}">
                  <a16:creationId xmlns:a16="http://schemas.microsoft.com/office/drawing/2014/main" id="{277BEA9C-E1C6-1354-996B-24822A0FEC18}"/>
                </a:ext>
              </a:extLst>
            </p:cNvPr>
            <p:cNvSpPr txBox="1"/>
            <p:nvPr/>
          </p:nvSpPr>
          <p:spPr>
            <a:xfrm>
              <a:off x="457200" y="723900"/>
              <a:ext cx="34290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91300"/>
                </a:lnSpc>
              </a:pPr>
              <a:r>
                <a:rPr lang="en-US" sz="4000" b="1" i="0" u="none" strike="noStrike" spc="-100" dirty="0">
                  <a:solidFill>
                    <a:srgbClr val="3A9D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 Dataset Overview</a:t>
              </a:r>
            </a:p>
          </p:txBody>
        </p:sp>
        <p:sp>
          <p:nvSpPr>
            <p:cNvPr id="46" name="TextBox 3">
              <a:extLst>
                <a:ext uri="{FF2B5EF4-FFF2-40B4-BE49-F238E27FC236}">
                  <a16:creationId xmlns:a16="http://schemas.microsoft.com/office/drawing/2014/main" id="{6551BE3F-483C-B847-6539-83CCFE652533}"/>
                </a:ext>
              </a:extLst>
            </p:cNvPr>
            <p:cNvSpPr txBox="1"/>
            <p:nvPr/>
          </p:nvSpPr>
          <p:spPr>
            <a:xfrm>
              <a:off x="609600" y="1104900"/>
              <a:ext cx="2253262" cy="35157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2464"/>
                </a:lnSpc>
              </a:pPr>
              <a:r>
                <a:rPr lang="en-US" sz="1887" dirty="0">
                  <a:solidFill>
                    <a:srgbClr val="827A73"/>
                  </a:solidFill>
                  <a:latin typeface="NanumSquare Bold"/>
                </a:rPr>
                <a:t>Part 2 Data Visualization + EDA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4624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21993-4EA8-0358-1826-E668A482C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632275F-B371-4937-5433-31D7267485E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33E1D29-9041-D71F-7219-2E9B82F1F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33000"/>
            <a:ext cx="18288000" cy="2540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DED6F315-C888-69DE-D5A6-88A6CAB61EF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8A6B6CE0-EBD4-B317-47F4-2191E52CFDC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A41138EB-B137-5A2C-0C88-7EA99C340D8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2F42DB81-838C-0913-BA39-AE17528C612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554BDFBA-4684-23E6-1495-0B93F07D651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>
            <a:extLst>
              <a:ext uri="{FF2B5EF4-FFF2-40B4-BE49-F238E27FC236}">
                <a16:creationId xmlns:a16="http://schemas.microsoft.com/office/drawing/2014/main" id="{140BF139-F518-4898-29DB-4E95462E3C2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AD3ECF90-4C03-6775-1CFB-FC5F3CD2293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A0D58232-35C3-17B7-62C0-947B21827E5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7" name="Group 37">
            <a:extLst>
              <a:ext uri="{FF2B5EF4-FFF2-40B4-BE49-F238E27FC236}">
                <a16:creationId xmlns:a16="http://schemas.microsoft.com/office/drawing/2014/main" id="{4FCFF0A7-80FA-50CF-7030-F7E2CE76B4F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8E6CBE7-D72C-6724-0A6D-4F5656E45F6B}"/>
              </a:ext>
            </a:extLst>
          </p:cNvPr>
          <p:cNvGrpSpPr/>
          <p:nvPr/>
        </p:nvGrpSpPr>
        <p:grpSpPr>
          <a:xfrm>
            <a:off x="457200" y="723900"/>
            <a:ext cx="5715000" cy="732573"/>
            <a:chOff x="457200" y="723900"/>
            <a:chExt cx="3429000" cy="732573"/>
          </a:xfrm>
        </p:grpSpPr>
        <p:sp>
          <p:nvSpPr>
            <p:cNvPr id="44" name="TextBox 2">
              <a:extLst>
                <a:ext uri="{FF2B5EF4-FFF2-40B4-BE49-F238E27FC236}">
                  <a16:creationId xmlns:a16="http://schemas.microsoft.com/office/drawing/2014/main" id="{31B27E66-FD16-43F8-9F09-38FC4AF6ACDE}"/>
                </a:ext>
              </a:extLst>
            </p:cNvPr>
            <p:cNvSpPr txBox="1"/>
            <p:nvPr/>
          </p:nvSpPr>
          <p:spPr>
            <a:xfrm>
              <a:off x="457200" y="723900"/>
              <a:ext cx="34290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91300"/>
                </a:lnSpc>
              </a:pPr>
              <a:r>
                <a:rPr lang="en-US" sz="4000" b="1" i="0" u="none" strike="noStrike" spc="-100" dirty="0">
                  <a:solidFill>
                    <a:srgbClr val="3A9D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 Dataset Overview</a:t>
              </a:r>
            </a:p>
          </p:txBody>
        </p:sp>
        <p:sp>
          <p:nvSpPr>
            <p:cNvPr id="46" name="TextBox 3">
              <a:extLst>
                <a:ext uri="{FF2B5EF4-FFF2-40B4-BE49-F238E27FC236}">
                  <a16:creationId xmlns:a16="http://schemas.microsoft.com/office/drawing/2014/main" id="{8C4F218E-101B-45C0-83CD-C0C65395ACBB}"/>
                </a:ext>
              </a:extLst>
            </p:cNvPr>
            <p:cNvSpPr txBox="1"/>
            <p:nvPr/>
          </p:nvSpPr>
          <p:spPr>
            <a:xfrm>
              <a:off x="609600" y="1104900"/>
              <a:ext cx="2253262" cy="35157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2464"/>
                </a:lnSpc>
              </a:pPr>
              <a:r>
                <a:rPr lang="en-US" sz="1887" dirty="0">
                  <a:solidFill>
                    <a:srgbClr val="827A73"/>
                  </a:solidFill>
                  <a:latin typeface="NanumSquare Bold"/>
                </a:rPr>
                <a:t>Part 3 Statistical testing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8487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BE920-B8ED-6A3C-7AAB-EBEA3627A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ED383F4-CBA1-2F46-7D21-A7413F9FA91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-12700" y="0"/>
            <a:ext cx="18288000" cy="10287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CFF008C-747F-8072-4C8C-84F0C4CA4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33000"/>
            <a:ext cx="18288000" cy="2540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044799B8-B39E-43F2-029D-20859C9DA39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595C78EC-5459-2937-08A8-34EA91AD3C2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BEC2C14E-2F19-8254-8CC3-DD9797F6D89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86663D7E-DDD6-43D9-CB8E-60F65AE9C57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48924F6C-F147-5942-A4C2-8CA6C5E9E23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>
            <a:extLst>
              <a:ext uri="{FF2B5EF4-FFF2-40B4-BE49-F238E27FC236}">
                <a16:creationId xmlns:a16="http://schemas.microsoft.com/office/drawing/2014/main" id="{C0841E48-53F9-8D12-0628-EA68F95DC3C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7F4A95B2-589F-8D40-D420-B70CC7CF019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10487800-4356-76BF-A20F-8060E0878E2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7" name="Group 37">
            <a:extLst>
              <a:ext uri="{FF2B5EF4-FFF2-40B4-BE49-F238E27FC236}">
                <a16:creationId xmlns:a16="http://schemas.microsoft.com/office/drawing/2014/main" id="{9DD17AA9-89E6-9E59-8846-1A7F87E5EA0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BF07BCB-DF28-12F5-8FD6-AB833CBD3F97}"/>
              </a:ext>
            </a:extLst>
          </p:cNvPr>
          <p:cNvGrpSpPr/>
          <p:nvPr/>
        </p:nvGrpSpPr>
        <p:grpSpPr>
          <a:xfrm>
            <a:off x="457200" y="723900"/>
            <a:ext cx="7239000" cy="732573"/>
            <a:chOff x="457200" y="723900"/>
            <a:chExt cx="3429000" cy="732573"/>
          </a:xfrm>
        </p:grpSpPr>
        <p:sp>
          <p:nvSpPr>
            <p:cNvPr id="44" name="TextBox 2">
              <a:extLst>
                <a:ext uri="{FF2B5EF4-FFF2-40B4-BE49-F238E27FC236}">
                  <a16:creationId xmlns:a16="http://schemas.microsoft.com/office/drawing/2014/main" id="{A9B05F14-BF52-3940-2178-0C3EBDC4FEC2}"/>
                </a:ext>
              </a:extLst>
            </p:cNvPr>
            <p:cNvSpPr txBox="1"/>
            <p:nvPr/>
          </p:nvSpPr>
          <p:spPr>
            <a:xfrm>
              <a:off x="457200" y="723900"/>
              <a:ext cx="34290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91300"/>
                </a:lnSpc>
              </a:pPr>
              <a:r>
                <a:rPr lang="en-US" sz="4000" b="1" i="0" u="none" strike="noStrike" spc="-100" dirty="0">
                  <a:solidFill>
                    <a:srgbClr val="3A9D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 Modeling and Evaluation</a:t>
              </a:r>
            </a:p>
          </p:txBody>
        </p:sp>
        <p:sp>
          <p:nvSpPr>
            <p:cNvPr id="46" name="TextBox 3">
              <a:extLst>
                <a:ext uri="{FF2B5EF4-FFF2-40B4-BE49-F238E27FC236}">
                  <a16:creationId xmlns:a16="http://schemas.microsoft.com/office/drawing/2014/main" id="{6810635A-A8D2-C4BA-1081-F6FBDFB0E9C7}"/>
                </a:ext>
              </a:extLst>
            </p:cNvPr>
            <p:cNvSpPr txBox="1"/>
            <p:nvPr/>
          </p:nvSpPr>
          <p:spPr>
            <a:xfrm>
              <a:off x="609600" y="1104900"/>
              <a:ext cx="2253262" cy="35157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2464"/>
                </a:lnSpc>
              </a:pPr>
              <a:r>
                <a:rPr lang="en-US" sz="1887" dirty="0">
                  <a:solidFill>
                    <a:srgbClr val="827A73"/>
                  </a:solidFill>
                  <a:latin typeface="NanumSquare Bold"/>
                </a:rPr>
                <a:t>Part 1 Modeling before new feature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7256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2CDD3-4DA8-E088-1382-18C6F4892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FB72BB7-38AF-4EA4-46C2-AE859262164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-12700" y="0"/>
            <a:ext cx="18288000" cy="10287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D30E4D3-954D-5C35-9B59-118EBBAC5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33000"/>
            <a:ext cx="18288000" cy="2540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35D05576-086B-A0F7-C0D2-F52B74928F6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7ABFC8BC-012F-5B56-6C48-FCC3E6C25B8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E9BAACF0-DB7E-E3F6-D30B-088584D76FE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FECD1706-A0DC-D806-8588-0D0E4ABEB7F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FC31339D-DA59-D6EC-310C-7C8979890CC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>
            <a:extLst>
              <a:ext uri="{FF2B5EF4-FFF2-40B4-BE49-F238E27FC236}">
                <a16:creationId xmlns:a16="http://schemas.microsoft.com/office/drawing/2014/main" id="{66CC1CBA-4208-0253-7EAB-04093B24916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8D24EF37-4830-6396-50E9-FC8A601E1EA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9D3592DC-B731-0A0A-632D-5D5D2DB4219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7" name="Group 37">
            <a:extLst>
              <a:ext uri="{FF2B5EF4-FFF2-40B4-BE49-F238E27FC236}">
                <a16:creationId xmlns:a16="http://schemas.microsoft.com/office/drawing/2014/main" id="{96E8860D-82C9-FA51-6C6A-D2257E8ED4A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3E3948C-7D8C-415D-93D4-A15996E22002}"/>
              </a:ext>
            </a:extLst>
          </p:cNvPr>
          <p:cNvGrpSpPr/>
          <p:nvPr/>
        </p:nvGrpSpPr>
        <p:grpSpPr>
          <a:xfrm>
            <a:off x="457200" y="723900"/>
            <a:ext cx="7239000" cy="732573"/>
            <a:chOff x="457200" y="723900"/>
            <a:chExt cx="3429000" cy="732573"/>
          </a:xfrm>
        </p:grpSpPr>
        <p:sp>
          <p:nvSpPr>
            <p:cNvPr id="44" name="TextBox 2">
              <a:extLst>
                <a:ext uri="{FF2B5EF4-FFF2-40B4-BE49-F238E27FC236}">
                  <a16:creationId xmlns:a16="http://schemas.microsoft.com/office/drawing/2014/main" id="{74CA5AF3-1574-BFDC-79BB-D3DC5FD432B2}"/>
                </a:ext>
              </a:extLst>
            </p:cNvPr>
            <p:cNvSpPr txBox="1"/>
            <p:nvPr/>
          </p:nvSpPr>
          <p:spPr>
            <a:xfrm>
              <a:off x="457200" y="723900"/>
              <a:ext cx="34290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91300"/>
                </a:lnSpc>
              </a:pPr>
              <a:r>
                <a:rPr lang="en-US" sz="4000" b="1" i="0" u="none" strike="noStrike" spc="-100" dirty="0">
                  <a:solidFill>
                    <a:srgbClr val="3A9D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 Modeling and Evaluation</a:t>
              </a:r>
            </a:p>
          </p:txBody>
        </p:sp>
        <p:sp>
          <p:nvSpPr>
            <p:cNvPr id="46" name="TextBox 3">
              <a:extLst>
                <a:ext uri="{FF2B5EF4-FFF2-40B4-BE49-F238E27FC236}">
                  <a16:creationId xmlns:a16="http://schemas.microsoft.com/office/drawing/2014/main" id="{35968405-9F62-6725-3A45-B6F37B609120}"/>
                </a:ext>
              </a:extLst>
            </p:cNvPr>
            <p:cNvSpPr txBox="1"/>
            <p:nvPr/>
          </p:nvSpPr>
          <p:spPr>
            <a:xfrm>
              <a:off x="609600" y="1104900"/>
              <a:ext cx="2253262" cy="35157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2464"/>
                </a:lnSpc>
              </a:pPr>
              <a:r>
                <a:rPr lang="en-US" sz="1887" dirty="0">
                  <a:solidFill>
                    <a:srgbClr val="827A73"/>
                  </a:solidFill>
                  <a:latin typeface="NanumSquare Bold"/>
                </a:rPr>
                <a:t>Part 2 Modeling after new feature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8772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120</Words>
  <Application>Microsoft Macintosh PowerPoint</Application>
  <PresentationFormat>Custom</PresentationFormat>
  <Paragraphs>43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Pretendard Black</vt:lpstr>
      <vt:lpstr>Pretendard Light</vt:lpstr>
      <vt:lpstr>Calibri</vt:lpstr>
      <vt:lpstr>NanumSquare Bold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Jeong, Haeyeon</cp:lastModifiedBy>
  <cp:revision>3</cp:revision>
  <dcterms:created xsi:type="dcterms:W3CDTF">2006-08-16T00:00:00Z</dcterms:created>
  <dcterms:modified xsi:type="dcterms:W3CDTF">2024-12-06T18:47:17Z</dcterms:modified>
</cp:coreProperties>
</file>